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0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8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7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8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2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C1D3-E2F6-4278-9A44-A09E99FA1150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38BE-50D4-43FA-BA66-99D9E9010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3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Экстремизму – нет!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1397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40000" cy="6138948"/>
          </a:xfrm>
        </p:spPr>
      </p:pic>
    </p:spTree>
    <p:extLst>
      <p:ext uri="{BB962C8B-B14F-4D97-AF65-F5344CB8AC3E}">
        <p14:creationId xmlns:p14="http://schemas.microsoft.com/office/powerpoint/2010/main" val="57156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000" cy="6138948"/>
          </a:xfrm>
        </p:spPr>
      </p:pic>
    </p:spTree>
    <p:extLst>
      <p:ext uri="{BB962C8B-B14F-4D97-AF65-F5344CB8AC3E}">
        <p14:creationId xmlns:p14="http://schemas.microsoft.com/office/powerpoint/2010/main" val="44506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9312"/>
            <a:ext cx="4149514" cy="5868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58" y="369312"/>
            <a:ext cx="4149514" cy="5868000"/>
          </a:xfrm>
        </p:spPr>
      </p:pic>
    </p:spTree>
    <p:extLst>
      <p:ext uri="{BB962C8B-B14F-4D97-AF65-F5344CB8AC3E}">
        <p14:creationId xmlns:p14="http://schemas.microsoft.com/office/powerpoint/2010/main" val="305649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3" y="476672"/>
            <a:ext cx="4149513" cy="586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59" y="476672"/>
            <a:ext cx="4149513" cy="5868000"/>
          </a:xfrm>
        </p:spPr>
      </p:pic>
    </p:spTree>
    <p:extLst>
      <p:ext uri="{BB962C8B-B14F-4D97-AF65-F5344CB8AC3E}">
        <p14:creationId xmlns:p14="http://schemas.microsoft.com/office/powerpoint/2010/main" val="141389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4430034" cy="6264696"/>
          </a:xfrm>
        </p:spPr>
      </p:pic>
    </p:spTree>
    <p:extLst>
      <p:ext uri="{BB962C8B-B14F-4D97-AF65-F5344CB8AC3E}">
        <p14:creationId xmlns:p14="http://schemas.microsoft.com/office/powerpoint/2010/main" val="998670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Экстремизму – нет!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Экстремизму – нет!</dc:title>
  <dc:creator>User</dc:creator>
  <cp:lastModifiedBy>User</cp:lastModifiedBy>
  <cp:revision>1</cp:revision>
  <dcterms:created xsi:type="dcterms:W3CDTF">2025-07-01T12:06:43Z</dcterms:created>
  <dcterms:modified xsi:type="dcterms:W3CDTF">2025-07-01T12:13:59Z</dcterms:modified>
</cp:coreProperties>
</file>